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20" r:id="rId2"/>
  </p:sldMasterIdLst>
  <p:notesMasterIdLst>
    <p:notesMasterId r:id="rId12"/>
  </p:notesMasterIdLst>
  <p:handoutMasterIdLst>
    <p:handoutMasterId r:id="rId13"/>
  </p:handoutMasterIdLst>
  <p:sldIdLst>
    <p:sldId id="1191" r:id="rId3"/>
    <p:sldId id="1184" r:id="rId4"/>
    <p:sldId id="1211" r:id="rId5"/>
    <p:sldId id="1212" r:id="rId6"/>
    <p:sldId id="1210" r:id="rId7"/>
    <p:sldId id="1187" r:id="rId8"/>
    <p:sldId id="1188" r:id="rId9"/>
    <p:sldId id="1185" r:id="rId10"/>
    <p:sldId id="1216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FDB745-14F3-455E-8C33-9E4BBDB519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(11)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D5FE86-E404-4863-B6EB-7EC4FBC7B5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5/10/2020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E7D0BC-5049-42EB-ADF9-8B1AA4A51E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45086C-E3B4-4DC6-9F46-810AB7E6EC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C5427709-025A-4B9A-9733-03CACEB3217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14895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(11)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5/10/2020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6750A-5F87-478A-9029-16AB90EA7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1137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07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416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17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029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11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45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39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74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95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36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14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442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4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47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904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46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66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77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60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2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62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992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53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86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480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59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52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25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5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74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99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55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1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30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Sunday, May 10,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201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4078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May 10,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80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87387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6204" y="1828800"/>
            <a:ext cx="8973528" cy="412728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John describes the </a:t>
            </a:r>
            <a:r>
              <a:rPr lang="en-US" altLang="en-US" sz="2800" i="1" dirty="0">
                <a:cs typeface="Arial" panose="020B0604020202020204" pitchFamily="34" charset="0"/>
              </a:rPr>
              <a:t>“voice” </a:t>
            </a:r>
            <a:r>
              <a:rPr lang="en-US" altLang="en-US" sz="2800" dirty="0">
                <a:cs typeface="Arial" panose="020B0604020202020204" pitchFamily="34" charset="0"/>
              </a:rPr>
              <a:t>as a </a:t>
            </a:r>
            <a:r>
              <a:rPr lang="en-US" altLang="en-US" sz="2800" i="1" dirty="0">
                <a:cs typeface="Arial" panose="020B0604020202020204" pitchFamily="34" charset="0"/>
              </a:rPr>
              <a:t>“great trumpet.”</a:t>
            </a:r>
            <a:r>
              <a:rPr lang="en-US" altLang="en-US" sz="2800" dirty="0">
                <a:cs typeface="Arial" panose="020B0604020202020204" pitchFamily="34" charset="0"/>
              </a:rPr>
              <a:t> (verse 10) cf. Revelation 14:1ff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In the OT God often gathered His people by the sound of a trumpet. cf. Exodus 19:16, 19; Leviticus 25:9; Joshua 6:5; Isaiah 58:1, etc.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This voice demanded immediate attention. (verse 12)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81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606241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85729" y="1828804"/>
            <a:ext cx="8935723" cy="42965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cs typeface="Arial" panose="020B0604020202020204" pitchFamily="34" charset="0"/>
              </a:rPr>
              <a:t>Revelation 1:11, </a:t>
            </a:r>
            <a:r>
              <a:rPr lang="en-US" altLang="en-US" sz="2800" i="1" dirty="0">
                <a:cs typeface="Arial" panose="020B0604020202020204" pitchFamily="34" charset="0"/>
              </a:rPr>
              <a:t>“What thou seest, write in a book </a:t>
            </a:r>
            <a:br>
              <a:rPr lang="en-US" altLang="en-US" sz="2800" i="1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(It is inspired Scripture. Ephesians 3:3-5; 1 Corinthians 2:11-13),</a:t>
            </a:r>
            <a:br>
              <a:rPr lang="en-US" altLang="en-US" sz="2400" dirty="0">
                <a:cs typeface="Arial" panose="020B0604020202020204" pitchFamily="34" charset="0"/>
              </a:rPr>
            </a:br>
            <a:endParaRPr lang="en-US" altLang="en-US" sz="2400" dirty="0">
              <a:cs typeface="Arial" panose="020B0604020202020204" pitchFamily="34" charset="0"/>
            </a:endParaRPr>
          </a:p>
          <a:p>
            <a:pPr lvl="1" fontAlgn="base">
              <a:spcBef>
                <a:spcPts val="600"/>
              </a:spcBef>
              <a:spcAft>
                <a:spcPct val="0"/>
              </a:spcAft>
            </a:pPr>
            <a:r>
              <a:rPr lang="en-US" altLang="en-US" sz="2800" i="1" dirty="0">
                <a:cs typeface="Arial" panose="020B0604020202020204" pitchFamily="34" charset="0"/>
              </a:rPr>
              <a:t>and send (it) to the seven churches: unto </a:t>
            </a:r>
            <a:r>
              <a:rPr lang="en-US" altLang="en-US" sz="2800" i="1" u="sng" dirty="0">
                <a:cs typeface="Arial" panose="020B0604020202020204" pitchFamily="34" charset="0"/>
              </a:rPr>
              <a:t>Ephesus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Smyrna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Pergamum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Thyatira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Sardis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Philadelphia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Laodicea</a:t>
            </a:r>
            <a:r>
              <a:rPr lang="en-US" altLang="en-US" sz="2800" i="1" dirty="0"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81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9681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6204" y="1828804"/>
            <a:ext cx="8982955" cy="268073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Revelation 1:12-13, </a:t>
            </a:r>
            <a:r>
              <a:rPr lang="en-US" altLang="en-US" sz="2800" i="1" dirty="0">
                <a:cs typeface="Arial" panose="020B0604020202020204" pitchFamily="34" charset="0"/>
              </a:rPr>
              <a:t>“And having turned I saw seven golden candlesticks and in the </a:t>
            </a:r>
            <a:r>
              <a:rPr lang="en-US" altLang="en-US" sz="2800" i="1" u="sng" dirty="0">
                <a:cs typeface="Arial" panose="020B0604020202020204" pitchFamily="34" charset="0"/>
              </a:rPr>
              <a:t>midst of the candlesticks one like unto a son of man</a:t>
            </a:r>
            <a:r>
              <a:rPr lang="en-US" altLang="en-US" sz="2800" i="1" dirty="0">
                <a:cs typeface="Arial" panose="020B0604020202020204" pitchFamily="34" charset="0"/>
              </a:rPr>
              <a:t>.”</a:t>
            </a:r>
            <a:br>
              <a:rPr lang="en-US" altLang="en-US" sz="2800" i="1" dirty="0">
                <a:cs typeface="Arial" panose="020B0604020202020204" pitchFamily="34" charset="0"/>
              </a:rPr>
            </a:br>
            <a:r>
              <a:rPr lang="en-US" altLang="en-US" sz="2800" i="1" dirty="0">
                <a:cs typeface="Arial" panose="020B0604020202020204" pitchFamily="34" charset="0"/>
              </a:rPr>
              <a:t>(cf. Zechariah 4:1-13; Daniel 7:13).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74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87387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86219" y="1828804"/>
            <a:ext cx="8537270" cy="471205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i="1" dirty="0">
                <a:cs typeface="Arial" panose="020B0604020202020204" pitchFamily="34" charset="0"/>
              </a:rPr>
              <a:t>Vision of Christ</a:t>
            </a:r>
            <a:r>
              <a:rPr lang="en-US" altLang="en-US" sz="2800" dirty="0">
                <a:cs typeface="Arial" panose="020B0604020202020204" pitchFamily="34" charset="0"/>
              </a:rPr>
              <a:t> (verses 12-18)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Like unto the Son of man. cf. Hebrews 2:14-16; Philippians 2:5-8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Clothed with a garment down to the foot. Priestly attire. Exodus 28:4; 39:29; Hebrews 7:26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Golden girdle. Royalty.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Head and hair white as snow. Divine purity. Isaiah 1:18; Daniel 7:9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76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9681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89936" y="2007558"/>
            <a:ext cx="8533553" cy="428117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i="1" dirty="0">
                <a:cs typeface="Arial" panose="020B0604020202020204" pitchFamily="34" charset="0"/>
              </a:rPr>
              <a:t>Vision of Christ</a:t>
            </a:r>
            <a:r>
              <a:rPr lang="en-US" altLang="en-US" sz="2800" dirty="0">
                <a:cs typeface="Arial" panose="020B0604020202020204" pitchFamily="34" charset="0"/>
              </a:rPr>
              <a:t> (verses 12-18)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Eyes as a flame of fire. Bright, penetrating. 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Daniel 10:1ff; cf. Revelation 2:18; 19:12; Hebrews 4:13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Feet like fine brass. Strong. Ezekiel 1:7; Revelation 19:15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Voice as the sound of many waters. Revelation 14:1ff Overwhelming, commanding. Ezekiel 1:24; 43:2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Seven stars in His hand. All authority.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cf. Revelation 1:20; Ephesians 1:22-23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58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9681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52399" y="1900286"/>
            <a:ext cx="8812491" cy="36963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i="1" dirty="0">
                <a:cs typeface="Arial" panose="020B0604020202020204" pitchFamily="34" charset="0"/>
              </a:rPr>
              <a:t>Vision of Christ</a:t>
            </a:r>
            <a:r>
              <a:rPr lang="en-US" altLang="en-US" sz="2800" dirty="0">
                <a:cs typeface="Arial" panose="020B0604020202020204" pitchFamily="34" charset="0"/>
              </a:rPr>
              <a:t> (verses 12-18)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Sharp two edged sword out of his mouth. Words of truth. Isaiah 49:2; Hosea 6:5; 2 Thessalonians 2:8; Hebrews 4:12; John 12:48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Countenance as an unclouded sun. Glory and majesty. Daniel 10; Matthew 17:2; Hebrews 1:3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4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9681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804" y="2038223"/>
            <a:ext cx="8518685" cy="37733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Response of John to the vision. (verses 17-18)</a:t>
            </a: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Typical of man in the presence of deity. Genesis 3:8; 17:3; Exodus 3:6; Numbers 22:31; Joshua 5:14; Isaiah 6:5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en-US" sz="2800" dirty="0">
              <a:cs typeface="Arial" panose="020B0604020202020204" pitchFamily="34" charset="0"/>
            </a:endParaRP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Note: Ezekiel 1:28; 3:23; 43:3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93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87387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799" y="2038223"/>
            <a:ext cx="8528115" cy="34747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</a:p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dirty="0">
                <a:cs typeface="Arial" panose="020B0604020202020204" pitchFamily="34" charset="0"/>
              </a:rPr>
              <a:t>Revelation 1:17, </a:t>
            </a:r>
            <a:r>
              <a:rPr lang="en-US" altLang="en-US" sz="3200" i="1" dirty="0">
                <a:cs typeface="Arial" panose="020B0604020202020204" pitchFamily="34" charset="0"/>
              </a:rPr>
              <a:t>“And he laid his right hand upon me, saying, </a:t>
            </a:r>
            <a:r>
              <a:rPr lang="en-US" altLang="en-US" sz="3200" b="1" i="1" u="sng" dirty="0">
                <a:cs typeface="Arial" panose="020B0604020202020204" pitchFamily="34" charset="0"/>
              </a:rPr>
              <a:t>Fear not</a:t>
            </a:r>
            <a:r>
              <a:rPr lang="en-US" altLang="en-US" sz="3200" i="1" dirty="0">
                <a:cs typeface="Arial" panose="020B0604020202020204" pitchFamily="34" charset="0"/>
              </a:rPr>
              <a:t> …”</a:t>
            </a:r>
          </a:p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en-US" sz="3200" i="1" dirty="0">
              <a:cs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dirty="0">
                <a:cs typeface="Arial" panose="020B0604020202020204" pitchFamily="34" charset="0"/>
              </a:rPr>
              <a:t>	</a:t>
            </a:r>
            <a:r>
              <a:rPr lang="en-US" altLang="en-US" sz="3200" u="sng" dirty="0">
                <a:cs typeface="Arial" panose="020B0604020202020204" pitchFamily="34" charset="0"/>
              </a:rPr>
              <a:t>Note</a:t>
            </a:r>
            <a:r>
              <a:rPr lang="en-US" altLang="en-US" sz="3200" dirty="0">
                <a:cs typeface="Arial" panose="020B0604020202020204" pitchFamily="34" charset="0"/>
              </a:rPr>
              <a:t>: The same hand that held the stars could reach in tenderness to tell John to not be afraid. cf. Daniel 10:10-12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5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648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Corbel</vt:lpstr>
      <vt:lpstr>Times New Roman</vt:lpstr>
      <vt:lpstr>Depth</vt:lpstr>
      <vt:lpstr>1_Depth</vt:lpstr>
      <vt:lpstr>A Study Of  The Book Of Revelation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11</cp:revision>
  <cp:lastPrinted>2020-05-10T22:07:25Z</cp:lastPrinted>
  <dcterms:created xsi:type="dcterms:W3CDTF">2020-05-10T14:58:37Z</dcterms:created>
  <dcterms:modified xsi:type="dcterms:W3CDTF">2020-05-10T22:07:32Z</dcterms:modified>
</cp:coreProperties>
</file>